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58" r:id="rId5"/>
    <p:sldId id="263" r:id="rId6"/>
    <p:sldId id="259" r:id="rId7"/>
    <p:sldId id="260" r:id="rId8"/>
    <p:sldId id="267" r:id="rId9"/>
    <p:sldId id="262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140016-62AA-4949-9F49-FCD499FA5F7F}" type="doc">
      <dgm:prSet loTypeId="urn:microsoft.com/office/officeart/2005/8/layout/rings+Icon" loCatId="officeonline" qsTypeId="urn:microsoft.com/office/officeart/2005/8/quickstyle/simple1" qsCatId="simple" csTypeId="urn:microsoft.com/office/officeart/2005/8/colors/colorful1" csCatId="colorful" phldr="1"/>
      <dgm:spPr/>
    </dgm:pt>
    <dgm:pt modelId="{99DA8964-1738-4BA0-AA9F-8B439B711FF6}">
      <dgm:prSet phldrT="[Text]"/>
      <dgm:spPr/>
      <dgm:t>
        <a:bodyPr/>
        <a:lstStyle/>
        <a:p>
          <a:r>
            <a:rPr lang="en-US" dirty="0" smtClean="0"/>
            <a:t>Your priorities</a:t>
          </a:r>
          <a:endParaRPr lang="en-CA" dirty="0"/>
        </a:p>
      </dgm:t>
    </dgm:pt>
    <dgm:pt modelId="{FFA9A43E-DF0B-4D56-89F4-0449F85559AC}" type="parTrans" cxnId="{6D963B41-A195-4F2D-B72D-F91DD517D07B}">
      <dgm:prSet/>
      <dgm:spPr/>
      <dgm:t>
        <a:bodyPr/>
        <a:lstStyle/>
        <a:p>
          <a:endParaRPr lang="en-CA"/>
        </a:p>
      </dgm:t>
    </dgm:pt>
    <dgm:pt modelId="{95BF2428-4C11-4D34-9940-32B9C255EC92}" type="sibTrans" cxnId="{6D963B41-A195-4F2D-B72D-F91DD517D07B}">
      <dgm:prSet/>
      <dgm:spPr/>
      <dgm:t>
        <a:bodyPr/>
        <a:lstStyle/>
        <a:p>
          <a:endParaRPr lang="en-CA"/>
        </a:p>
      </dgm:t>
    </dgm:pt>
    <dgm:pt modelId="{45DB2896-8F50-44A9-BCB3-618CC0227D53}">
      <dgm:prSet phldrT="[Text]"/>
      <dgm:spPr/>
      <dgm:t>
        <a:bodyPr/>
        <a:lstStyle/>
        <a:p>
          <a:r>
            <a:rPr lang="en-US" dirty="0" smtClean="0"/>
            <a:t>Client priorities</a:t>
          </a:r>
          <a:endParaRPr lang="en-CA" dirty="0"/>
        </a:p>
      </dgm:t>
    </dgm:pt>
    <dgm:pt modelId="{7000249E-2022-42D9-9403-4B868F04945A}" type="parTrans" cxnId="{36D12A1A-39BE-4E57-AA7F-EDC33A481CFD}">
      <dgm:prSet/>
      <dgm:spPr/>
      <dgm:t>
        <a:bodyPr/>
        <a:lstStyle/>
        <a:p>
          <a:endParaRPr lang="en-CA"/>
        </a:p>
      </dgm:t>
    </dgm:pt>
    <dgm:pt modelId="{FA28E29E-0928-4B73-903B-5CC0918ED324}" type="sibTrans" cxnId="{36D12A1A-39BE-4E57-AA7F-EDC33A481CFD}">
      <dgm:prSet/>
      <dgm:spPr/>
      <dgm:t>
        <a:bodyPr/>
        <a:lstStyle/>
        <a:p>
          <a:endParaRPr lang="en-CA"/>
        </a:p>
      </dgm:t>
    </dgm:pt>
    <dgm:pt modelId="{60701A09-8460-4523-8F25-731CFC79C917}">
      <dgm:prSet phldrT="[Text]"/>
      <dgm:spPr/>
      <dgm:t>
        <a:bodyPr/>
        <a:lstStyle/>
        <a:p>
          <a:r>
            <a:rPr lang="en-US" dirty="0" smtClean="0"/>
            <a:t>Their priorities</a:t>
          </a:r>
          <a:endParaRPr lang="en-CA" dirty="0"/>
        </a:p>
      </dgm:t>
    </dgm:pt>
    <dgm:pt modelId="{3DD6A875-AA93-4210-AE0A-9E2594919E50}" type="parTrans" cxnId="{844F3849-BBD7-41C1-8801-EC2A31B7F2CF}">
      <dgm:prSet/>
      <dgm:spPr/>
      <dgm:t>
        <a:bodyPr/>
        <a:lstStyle/>
        <a:p>
          <a:endParaRPr lang="en-CA"/>
        </a:p>
      </dgm:t>
    </dgm:pt>
    <dgm:pt modelId="{08672A38-1012-4767-B1DE-36D8146A6016}" type="sibTrans" cxnId="{844F3849-BBD7-41C1-8801-EC2A31B7F2CF}">
      <dgm:prSet/>
      <dgm:spPr/>
      <dgm:t>
        <a:bodyPr/>
        <a:lstStyle/>
        <a:p>
          <a:endParaRPr lang="en-CA"/>
        </a:p>
      </dgm:t>
    </dgm:pt>
    <dgm:pt modelId="{A124428E-FFAA-4022-AFE1-550B22D3A1C4}" type="pres">
      <dgm:prSet presAssocID="{30140016-62AA-4949-9F49-FCD499FA5F7F}" presName="Name0" presStyleCnt="0">
        <dgm:presLayoutVars>
          <dgm:chMax val="7"/>
          <dgm:dir/>
          <dgm:resizeHandles val="exact"/>
        </dgm:presLayoutVars>
      </dgm:prSet>
      <dgm:spPr/>
    </dgm:pt>
    <dgm:pt modelId="{07BF4CD6-008F-4ED4-B408-1FFA823A61AE}" type="pres">
      <dgm:prSet presAssocID="{30140016-62AA-4949-9F49-FCD499FA5F7F}" presName="ellipse1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E76015D-D329-40A4-8863-FB2CCA2BA391}" type="pres">
      <dgm:prSet presAssocID="{30140016-62AA-4949-9F49-FCD499FA5F7F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8B0E8CC-B3BD-48F3-885F-23391514E911}" type="pres">
      <dgm:prSet presAssocID="{30140016-62AA-4949-9F49-FCD499FA5F7F}" presName="ellipse3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844F3849-BBD7-41C1-8801-EC2A31B7F2CF}" srcId="{30140016-62AA-4949-9F49-FCD499FA5F7F}" destId="{60701A09-8460-4523-8F25-731CFC79C917}" srcOrd="2" destOrd="0" parTransId="{3DD6A875-AA93-4210-AE0A-9E2594919E50}" sibTransId="{08672A38-1012-4767-B1DE-36D8146A6016}"/>
    <dgm:cxn modelId="{36D12A1A-39BE-4E57-AA7F-EDC33A481CFD}" srcId="{30140016-62AA-4949-9F49-FCD499FA5F7F}" destId="{45DB2896-8F50-44A9-BCB3-618CC0227D53}" srcOrd="1" destOrd="0" parTransId="{7000249E-2022-42D9-9403-4B868F04945A}" sibTransId="{FA28E29E-0928-4B73-903B-5CC0918ED324}"/>
    <dgm:cxn modelId="{2164E154-AD0B-48FE-8C84-1A641260010C}" type="presOf" srcId="{99DA8964-1738-4BA0-AA9F-8B439B711FF6}" destId="{07BF4CD6-008F-4ED4-B408-1FFA823A61AE}" srcOrd="0" destOrd="0" presId="urn:microsoft.com/office/officeart/2005/8/layout/rings+Icon"/>
    <dgm:cxn modelId="{8B5C4FA1-E666-4592-9800-E96DB61B2491}" type="presOf" srcId="{45DB2896-8F50-44A9-BCB3-618CC0227D53}" destId="{0E76015D-D329-40A4-8863-FB2CCA2BA391}" srcOrd="0" destOrd="0" presId="urn:microsoft.com/office/officeart/2005/8/layout/rings+Icon"/>
    <dgm:cxn modelId="{6D963B41-A195-4F2D-B72D-F91DD517D07B}" srcId="{30140016-62AA-4949-9F49-FCD499FA5F7F}" destId="{99DA8964-1738-4BA0-AA9F-8B439B711FF6}" srcOrd="0" destOrd="0" parTransId="{FFA9A43E-DF0B-4D56-89F4-0449F85559AC}" sibTransId="{95BF2428-4C11-4D34-9940-32B9C255EC92}"/>
    <dgm:cxn modelId="{74A7E475-7EBF-4520-848C-4F54C697001C}" type="presOf" srcId="{60701A09-8460-4523-8F25-731CFC79C917}" destId="{48B0E8CC-B3BD-48F3-885F-23391514E911}" srcOrd="0" destOrd="0" presId="urn:microsoft.com/office/officeart/2005/8/layout/rings+Icon"/>
    <dgm:cxn modelId="{1A7F3E75-9155-434B-9B3E-39B4EAA992F4}" type="presOf" srcId="{30140016-62AA-4949-9F49-FCD499FA5F7F}" destId="{A124428E-FFAA-4022-AFE1-550B22D3A1C4}" srcOrd="0" destOrd="0" presId="urn:microsoft.com/office/officeart/2005/8/layout/rings+Icon"/>
    <dgm:cxn modelId="{421AF3F9-40D1-4A73-AD3F-84DC12F780BF}" type="presParOf" srcId="{A124428E-FFAA-4022-AFE1-550B22D3A1C4}" destId="{07BF4CD6-008F-4ED4-B408-1FFA823A61AE}" srcOrd="0" destOrd="0" presId="urn:microsoft.com/office/officeart/2005/8/layout/rings+Icon"/>
    <dgm:cxn modelId="{B5577246-DFB6-422D-9167-9C81295A1C16}" type="presParOf" srcId="{A124428E-FFAA-4022-AFE1-550B22D3A1C4}" destId="{0E76015D-D329-40A4-8863-FB2CCA2BA391}" srcOrd="1" destOrd="0" presId="urn:microsoft.com/office/officeart/2005/8/layout/rings+Icon"/>
    <dgm:cxn modelId="{43F58381-3FAC-40D5-BBB7-69E6CC79D024}" type="presParOf" srcId="{A124428E-FFAA-4022-AFE1-550B22D3A1C4}" destId="{48B0E8CC-B3BD-48F3-885F-23391514E911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F4CD6-008F-4ED4-B408-1FFA823A61AE}">
      <dsp:nvSpPr>
        <dsp:cNvPr id="0" name=""/>
        <dsp:cNvSpPr/>
      </dsp:nvSpPr>
      <dsp:spPr>
        <a:xfrm>
          <a:off x="574852" y="0"/>
          <a:ext cx="2438028" cy="243799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Your priorities</a:t>
          </a:r>
          <a:endParaRPr lang="en-CA" sz="2700" kern="1200" dirty="0"/>
        </a:p>
      </dsp:txBody>
      <dsp:txXfrm>
        <a:off x="931893" y="357036"/>
        <a:ext cx="1723946" cy="1723921"/>
      </dsp:txXfrm>
    </dsp:sp>
    <dsp:sp modelId="{0E76015D-D329-40A4-8863-FB2CCA2BA391}">
      <dsp:nvSpPr>
        <dsp:cNvPr id="0" name=""/>
        <dsp:cNvSpPr/>
      </dsp:nvSpPr>
      <dsp:spPr>
        <a:xfrm>
          <a:off x="1829727" y="1626006"/>
          <a:ext cx="2438028" cy="243799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Client priorities</a:t>
          </a:r>
          <a:endParaRPr lang="en-CA" sz="2700" kern="1200" dirty="0"/>
        </a:p>
      </dsp:txBody>
      <dsp:txXfrm>
        <a:off x="2186768" y="1983042"/>
        <a:ext cx="1723946" cy="1723921"/>
      </dsp:txXfrm>
    </dsp:sp>
    <dsp:sp modelId="{48B0E8CC-B3BD-48F3-885F-23391514E911}">
      <dsp:nvSpPr>
        <dsp:cNvPr id="0" name=""/>
        <dsp:cNvSpPr/>
      </dsp:nvSpPr>
      <dsp:spPr>
        <a:xfrm>
          <a:off x="3083118" y="0"/>
          <a:ext cx="2438028" cy="243799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Their priorities</a:t>
          </a:r>
          <a:endParaRPr lang="en-CA" sz="2700" kern="1200" dirty="0"/>
        </a:p>
      </dsp:txBody>
      <dsp:txXfrm>
        <a:off x="3440159" y="357036"/>
        <a:ext cx="1723946" cy="1723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C996C92-861E-4536-B7F2-2941EAD8A0A3}" type="datetimeFigureOut">
              <a:rPr lang="en-CA" smtClean="0"/>
              <a:t>20/10/2015</a:t>
            </a:fld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AF64328-4E1F-4185-924E-4A6BD5A92286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renee@vitaedynamics.com" TargetMode="External"/><Relationship Id="rId2" Type="http://schemas.openxmlformats.org/officeDocument/2006/relationships/hyperlink" Target="http://www.vitaedynamics.com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Collaborations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Renée </a:t>
            </a:r>
            <a:r>
              <a:rPr lang="en-US" dirty="0" err="1" smtClean="0"/>
              <a:t>Gendron</a:t>
            </a:r>
            <a:r>
              <a:rPr lang="en-US" dirty="0" smtClean="0"/>
              <a:t> MA </a:t>
            </a:r>
          </a:p>
          <a:p>
            <a:r>
              <a:rPr lang="en-US" dirty="0" smtClean="0"/>
              <a:t>November 2015</a:t>
            </a:r>
          </a:p>
          <a:p>
            <a:r>
              <a:rPr lang="en-US" dirty="0" smtClean="0"/>
              <a:t>Ontario Council of Agencies Serving Immigrants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0903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align on goals, commitment and interest</a:t>
            </a:r>
          </a:p>
          <a:p>
            <a:endParaRPr lang="en-US" dirty="0"/>
          </a:p>
          <a:p>
            <a:r>
              <a:rPr lang="en-US" dirty="0" smtClean="0"/>
              <a:t>SMART goals </a:t>
            </a:r>
          </a:p>
          <a:p>
            <a:endParaRPr lang="en-US" dirty="0"/>
          </a:p>
          <a:p>
            <a:r>
              <a:rPr lang="en-US" dirty="0" smtClean="0"/>
              <a:t>CLEAR goals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964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each party’s unique contribution </a:t>
            </a:r>
          </a:p>
          <a:p>
            <a:endParaRPr lang="en-US" dirty="0"/>
          </a:p>
          <a:p>
            <a:r>
              <a:rPr lang="en-US" dirty="0" smtClean="0"/>
              <a:t>Negotiation is about preparation: BATNA, MLTNA and WATNA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64122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2"/>
            <a:ext cx="7735887" cy="2960687"/>
          </a:xfrm>
        </p:spPr>
        <p:txBody>
          <a:bodyPr/>
          <a:lstStyle/>
          <a:p>
            <a:r>
              <a:rPr lang="en-US" sz="3600" dirty="0" smtClean="0"/>
              <a:t>Renée </a:t>
            </a:r>
            <a:r>
              <a:rPr lang="en-US" sz="3600" dirty="0" err="1" smtClean="0"/>
              <a:t>Gendron</a:t>
            </a:r>
            <a:r>
              <a:rPr lang="en-US" sz="3600" dirty="0" smtClean="0"/>
              <a:t> MA</a:t>
            </a:r>
          </a:p>
          <a:p>
            <a:r>
              <a:rPr lang="en-US" dirty="0" smtClean="0"/>
              <a:t>Vitae Dynamics Inc. </a:t>
            </a:r>
          </a:p>
          <a:p>
            <a:r>
              <a:rPr lang="en-US" dirty="0" smtClean="0">
                <a:hlinkClick r:id="rId2"/>
              </a:rPr>
              <a:t>www.vitaedynamics.com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renee@vitaedynamics.com</a:t>
            </a:r>
            <a:endParaRPr lang="en-US" dirty="0" smtClean="0"/>
          </a:p>
          <a:p>
            <a:r>
              <a:rPr lang="en-US" dirty="0" smtClean="0"/>
              <a:t>FB and G+ under Vitae Dynamics 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vitaedynamics</a:t>
            </a:r>
            <a:r>
              <a:rPr lang="en-US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6220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good partnership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590800"/>
            <a:ext cx="4400550" cy="3212402"/>
          </a:xfrm>
        </p:spPr>
      </p:pic>
    </p:spTree>
    <p:extLst>
      <p:ext uri="{BB962C8B-B14F-4D97-AF65-F5344CB8AC3E}">
        <p14:creationId xmlns:p14="http://schemas.microsoft.com/office/powerpoint/2010/main" val="286445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 to settle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472" y="2489796"/>
            <a:ext cx="2191056" cy="2838846"/>
          </a:xfrm>
        </p:spPr>
      </p:pic>
    </p:spTree>
    <p:extLst>
      <p:ext uri="{BB962C8B-B14F-4D97-AF65-F5344CB8AC3E}">
        <p14:creationId xmlns:p14="http://schemas.microsoft.com/office/powerpoint/2010/main" val="1794927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Clear 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 goals</a:t>
            </a:r>
          </a:p>
          <a:p>
            <a:pPr lvl="1"/>
            <a:r>
              <a:rPr lang="en-US" dirty="0" smtClean="0"/>
              <a:t>Specific</a:t>
            </a:r>
          </a:p>
          <a:p>
            <a:pPr lvl="1"/>
            <a:r>
              <a:rPr lang="en-US" dirty="0" smtClean="0"/>
              <a:t>Measurable</a:t>
            </a:r>
          </a:p>
          <a:p>
            <a:pPr lvl="1"/>
            <a:r>
              <a:rPr lang="en-US" dirty="0" smtClean="0"/>
              <a:t>Attainable</a:t>
            </a:r>
          </a:p>
          <a:p>
            <a:pPr lvl="1"/>
            <a:r>
              <a:rPr lang="en-US" dirty="0" smtClean="0"/>
              <a:t>Relevant</a:t>
            </a:r>
          </a:p>
          <a:p>
            <a:pPr lvl="1"/>
            <a:r>
              <a:rPr lang="en-US" dirty="0" smtClean="0"/>
              <a:t>Time bound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31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 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goals</a:t>
            </a:r>
          </a:p>
          <a:p>
            <a:pPr lvl="1"/>
            <a:r>
              <a:rPr lang="en-US" dirty="0" smtClean="0"/>
              <a:t>Collaborative</a:t>
            </a:r>
          </a:p>
          <a:p>
            <a:pPr lvl="1"/>
            <a:r>
              <a:rPr lang="en-US" dirty="0" smtClean="0"/>
              <a:t>Limited (scope and duration)</a:t>
            </a:r>
          </a:p>
          <a:p>
            <a:pPr lvl="1"/>
            <a:r>
              <a:rPr lang="en-US" dirty="0" smtClean="0"/>
              <a:t>Emotional </a:t>
            </a:r>
          </a:p>
          <a:p>
            <a:pPr lvl="1"/>
            <a:r>
              <a:rPr lang="en-US" dirty="0" smtClean="0"/>
              <a:t>Appreciable </a:t>
            </a:r>
          </a:p>
          <a:p>
            <a:pPr lvl="1"/>
            <a:r>
              <a:rPr lang="en-US" dirty="0" err="1" smtClean="0"/>
              <a:t>Refinable</a:t>
            </a:r>
            <a:r>
              <a:rPr lang="en-US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8310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fit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C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63449330"/>
              </p:ext>
            </p:extLst>
          </p:nvPr>
        </p:nvGraphicFramePr>
        <p:xfrm>
          <a:off x="1295400" y="2209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742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Contribution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46238"/>
            <a:ext cx="6788943" cy="4525962"/>
          </a:xfrm>
        </p:spPr>
      </p:pic>
    </p:spTree>
    <p:extLst>
      <p:ext uri="{BB962C8B-B14F-4D97-AF65-F5344CB8AC3E}">
        <p14:creationId xmlns:p14="http://schemas.microsoft.com/office/powerpoint/2010/main" val="2626551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</p:spTree>
    <p:extLst>
      <p:ext uri="{BB962C8B-B14F-4D97-AF65-F5344CB8AC3E}">
        <p14:creationId xmlns:p14="http://schemas.microsoft.com/office/powerpoint/2010/main" val="962744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Partnership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BATNA</a:t>
            </a:r>
          </a:p>
          <a:p>
            <a:endParaRPr lang="en-US" dirty="0"/>
          </a:p>
          <a:p>
            <a:r>
              <a:rPr lang="en-US" dirty="0" smtClean="0"/>
              <a:t>MLATA</a:t>
            </a:r>
          </a:p>
          <a:p>
            <a:endParaRPr lang="en-US" dirty="0"/>
          </a:p>
          <a:p>
            <a:r>
              <a:rPr lang="en-US" dirty="0" smtClean="0"/>
              <a:t>WATNA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4646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60</TotalTime>
  <Words>112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Building Collaborations</vt:lpstr>
      <vt:lpstr>Elements of a good partnership</vt:lpstr>
      <vt:lpstr>Authority to settle</vt:lpstr>
      <vt:lpstr>Establishing Clear Objectives</vt:lpstr>
      <vt:lpstr>Clear Objectives</vt:lpstr>
      <vt:lpstr>Determining fit</vt:lpstr>
      <vt:lpstr>Unique Contribution</vt:lpstr>
      <vt:lpstr> </vt:lpstr>
      <vt:lpstr>Negotiating Partnership</vt:lpstr>
      <vt:lpstr>Review</vt:lpstr>
      <vt:lpstr>Review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Collaborations</dc:title>
  <dc:creator>Renee</dc:creator>
  <cp:lastModifiedBy>Renee</cp:lastModifiedBy>
  <cp:revision>15</cp:revision>
  <dcterms:created xsi:type="dcterms:W3CDTF">2015-09-19T17:43:35Z</dcterms:created>
  <dcterms:modified xsi:type="dcterms:W3CDTF">2015-10-20T18:02:20Z</dcterms:modified>
</cp:coreProperties>
</file>